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797C"/>
    <a:srgbClr val="6C7373"/>
    <a:srgbClr val="A514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80999" y="377825"/>
            <a:ext cx="6172201" cy="841375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sz="4000" cap="small" dirty="0" smtClean="0">
                <a:solidFill>
                  <a:srgbClr val="A514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Title Here</a:t>
            </a:r>
            <a:endParaRPr lang="en-US" sz="4000" cap="small" dirty="0">
              <a:solidFill>
                <a:srgbClr val="A5141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2822456"/>
            <a:ext cx="4114800" cy="1368544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32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z="2450" dirty="0" smtClean="0">
                <a:solidFill>
                  <a:srgbClr val="6C7373"/>
                </a:solidFill>
              </a:rPr>
              <a:t>Presenter</a:t>
            </a:r>
          </a:p>
          <a:p>
            <a:r>
              <a:rPr lang="en-US" sz="2450" dirty="0" smtClean="0">
                <a:solidFill>
                  <a:srgbClr val="6C7373"/>
                </a:solidFill>
              </a:rPr>
              <a:t>Date </a:t>
            </a:r>
          </a:p>
          <a:p>
            <a:r>
              <a:rPr lang="en-US" sz="2450" dirty="0" smtClean="0">
                <a:solidFill>
                  <a:srgbClr val="6C7373"/>
                </a:solidFill>
              </a:rPr>
              <a:t>Place</a:t>
            </a:r>
            <a:endParaRPr lang="en-US" sz="2450" dirty="0">
              <a:solidFill>
                <a:srgbClr val="6C7373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008"/>
          <a:stretch/>
        </p:blipFill>
        <p:spPr>
          <a:xfrm>
            <a:off x="6858001" y="1524000"/>
            <a:ext cx="2286000" cy="411785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5522112"/>
            <a:ext cx="3505200" cy="87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45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7F41-7D6A-4A9F-8834-50060361C5ED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CD2B-A5E3-40E8-88E0-6BE7B21AF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78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7F41-7D6A-4A9F-8834-50060361C5ED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CD2B-A5E3-40E8-88E0-6BE7B21AF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59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086600" cy="944562"/>
          </a:xfrm>
        </p:spPr>
        <p:txBody>
          <a:bodyPr>
            <a:normAutofit/>
          </a:bodyPr>
          <a:lstStyle>
            <a:lvl1pPr algn="l">
              <a:defRPr sz="4100" baseline="0">
                <a:solidFill>
                  <a:srgbClr val="A51417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z="4000" dirty="0" smtClean="0">
                <a:solidFill>
                  <a:srgbClr val="A514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Slide Title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FontTx/>
              <a:buNone/>
              <a:defRPr sz="2400" baseline="0">
                <a:solidFill>
                  <a:srgbClr val="6C7373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 baseline="0">
                <a:solidFill>
                  <a:srgbClr val="6C7373"/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 sz="1800" baseline="0">
                <a:solidFill>
                  <a:srgbClr val="6C7373"/>
                </a:solidFill>
              </a:defRPr>
            </a:lvl3pPr>
          </a:lstStyle>
          <a:p>
            <a:pPr lvl="0"/>
            <a:r>
              <a:rPr lang="en-US" dirty="0" smtClean="0"/>
              <a:t>Body Copy Here</a:t>
            </a:r>
          </a:p>
          <a:p>
            <a:pPr lvl="1"/>
            <a:r>
              <a:rPr lang="en-US" dirty="0" smtClean="0"/>
              <a:t>Bullet point</a:t>
            </a:r>
          </a:p>
          <a:p>
            <a:pPr lvl="1"/>
            <a:r>
              <a:rPr lang="en-US" dirty="0" smtClean="0"/>
              <a:t>Bullet point</a:t>
            </a:r>
          </a:p>
          <a:p>
            <a:pPr lvl="2"/>
            <a:r>
              <a:rPr lang="en-US" dirty="0" smtClean="0"/>
              <a:t>Sub-bullet point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298409"/>
            <a:ext cx="786524" cy="92079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75445"/>
            <a:ext cx="2209800" cy="55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415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75445"/>
            <a:ext cx="2209800" cy="553955"/>
          </a:xfrm>
          <a:prstGeom prst="rect">
            <a:avLst/>
          </a:prstGeom>
        </p:spPr>
      </p:pic>
      <p:sp>
        <p:nvSpPr>
          <p:cNvPr id="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200" y="533400"/>
            <a:ext cx="8229600" cy="5592763"/>
          </a:xfrm>
        </p:spPr>
        <p:txBody>
          <a:bodyPr/>
          <a:lstStyle>
            <a:lvl1pPr marL="0" indent="0">
              <a:buFontTx/>
              <a:buNone/>
              <a:defRPr sz="2400" baseline="0">
                <a:solidFill>
                  <a:srgbClr val="6C7373"/>
                </a:solidFill>
              </a:defRPr>
            </a:lvl1pPr>
            <a:lvl2pPr marL="457200" indent="0">
              <a:buFont typeface="Arial" panose="020B0604020202020204" pitchFamily="34" charset="0"/>
              <a:buNone/>
              <a:defRPr sz="2000" baseline="0">
                <a:solidFill>
                  <a:srgbClr val="6C7373"/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 sz="1800" baseline="0">
                <a:solidFill>
                  <a:srgbClr val="6C7373"/>
                </a:solidFill>
              </a:defRPr>
            </a:lvl3pPr>
          </a:lstStyle>
          <a:p>
            <a:pPr lvl="0"/>
            <a:r>
              <a:rPr lang="en-US" dirty="0" smtClean="0"/>
              <a:t>Body Copy Here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2408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7F41-7D6A-4A9F-8834-50060361C5ED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CD2B-A5E3-40E8-88E0-6BE7B21AF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799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7F41-7D6A-4A9F-8834-50060361C5ED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CD2B-A5E3-40E8-88E0-6BE7B21AF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76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7F41-7D6A-4A9F-8834-50060361C5ED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CD2B-A5E3-40E8-88E0-6BE7B21AF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90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7F41-7D6A-4A9F-8834-50060361C5ED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CD2B-A5E3-40E8-88E0-6BE7B21AF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00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7F41-7D6A-4A9F-8834-50060361C5ED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CD2B-A5E3-40E8-88E0-6BE7B21AF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67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7F41-7D6A-4A9F-8834-50060361C5ED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DCD2B-A5E3-40E8-88E0-6BE7B21AF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537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F7F41-7D6A-4A9F-8834-50060361C5ED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DCD2B-A5E3-40E8-88E0-6BE7B21AF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503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cap="small" dirty="0" smtClean="0">
                <a:solidFill>
                  <a:srgbClr val="A514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Title Here</a:t>
            </a:r>
            <a:endParaRPr lang="en-US" sz="4000" cap="small" dirty="0">
              <a:solidFill>
                <a:srgbClr val="A5141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50" dirty="0" smtClean="0">
                <a:solidFill>
                  <a:srgbClr val="69797C"/>
                </a:solidFill>
              </a:rPr>
              <a:t>Presenter</a:t>
            </a:r>
          </a:p>
          <a:p>
            <a:r>
              <a:rPr lang="en-US" sz="2450" dirty="0">
                <a:solidFill>
                  <a:srgbClr val="69797C"/>
                </a:solidFill>
              </a:rPr>
              <a:t>Date</a:t>
            </a:r>
          </a:p>
          <a:p>
            <a:r>
              <a:rPr lang="en-US" sz="2450" dirty="0">
                <a:solidFill>
                  <a:srgbClr val="69797C"/>
                </a:solidFill>
              </a:rPr>
              <a:t>Location</a:t>
            </a:r>
            <a:endParaRPr lang="en-US" sz="2450" dirty="0">
              <a:solidFill>
                <a:srgbClr val="6979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18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000" dirty="0">
              <a:solidFill>
                <a:srgbClr val="A5141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75445"/>
            <a:ext cx="2209800" cy="55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502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1687</TotalTime>
  <Words>6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Wingdings</vt:lpstr>
      <vt:lpstr>Office Theme</vt:lpstr>
      <vt:lpstr>Presentation Title Here</vt:lpstr>
      <vt:lpstr>PowerPoint Presentation</vt:lpstr>
    </vt:vector>
  </TitlesOfParts>
  <Company>Washington University Law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Workstudy External Affairs</dc:creator>
  <cp:lastModifiedBy>Heather Wolfe</cp:lastModifiedBy>
  <cp:revision>27</cp:revision>
  <dcterms:created xsi:type="dcterms:W3CDTF">2017-12-18T17:08:21Z</dcterms:created>
  <dcterms:modified xsi:type="dcterms:W3CDTF">2018-07-26T13:59:50Z</dcterms:modified>
</cp:coreProperties>
</file>